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9" r:id="rId3"/>
    <p:sldId id="257" r:id="rId4"/>
    <p:sldId id="258" r:id="rId5"/>
    <p:sldId id="269" r:id="rId6"/>
    <p:sldId id="260" r:id="rId7"/>
    <p:sldId id="261" r:id="rId8"/>
    <p:sldId id="263" r:id="rId9"/>
    <p:sldId id="265" r:id="rId10"/>
    <p:sldId id="266" r:id="rId11"/>
    <p:sldId id="270" r:id="rId12"/>
    <p:sldId id="267" r:id="rId13"/>
    <p:sldId id="271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C3CF"/>
    <a:srgbClr val="00D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30"/>
    <p:restoredTop sz="94671"/>
  </p:normalViewPr>
  <p:slideViewPr>
    <p:cSldViewPr snapToGrid="0" snapToObjects="1">
      <p:cViewPr varScale="1">
        <p:scale>
          <a:sx n="110" d="100"/>
          <a:sy n="110" d="100"/>
        </p:scale>
        <p:origin x="-120" y="-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26/06/18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26/06/18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26/06/18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26/06/18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26/06/18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D110F-3F4E-48D9-B8AA-5D0E825AFDBA}" type="datetime1">
              <a:rPr lang="en-US" smtClean="0"/>
              <a:pPr/>
              <a:t>26/06/18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26/06/18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26/06/18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26/06/18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26/06/18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26/06/18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26/06/18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3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jpeg"/><Relationship Id="rId12" Type="http://schemas.openxmlformats.org/officeDocument/2006/relationships/image" Target="../media/image22.png"/><Relationship Id="rId13" Type="http://schemas.openxmlformats.org/officeDocument/2006/relationships/image" Target="../media/image23.jpeg"/><Relationship Id="rId14" Type="http://schemas.openxmlformats.org/officeDocument/2006/relationships/image" Target="../media/image24.jpg"/><Relationship Id="rId15" Type="http://schemas.openxmlformats.org/officeDocument/2006/relationships/image" Target="../media/image25.png"/><Relationship Id="rId16" Type="http://schemas.openxmlformats.org/officeDocument/2006/relationships/image" Target="../media/image26.png"/><Relationship Id="rId17" Type="http://schemas.openxmlformats.org/officeDocument/2006/relationships/image" Target="../media/image27.png"/><Relationship Id="rId18" Type="http://schemas.openxmlformats.org/officeDocument/2006/relationships/image" Target="../media/image28.png"/><Relationship Id="rId19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eg"/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5" Type="http://schemas.openxmlformats.org/officeDocument/2006/relationships/image" Target="../media/image15.jpg"/><Relationship Id="rId6" Type="http://schemas.openxmlformats.org/officeDocument/2006/relationships/image" Target="../media/image16.jp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freshenupcolombia@hotmail.com" TargetMode="External"/><Relationship Id="rId4" Type="http://schemas.openxmlformats.org/officeDocument/2006/relationships/image" Target="../media/image31.png"/><Relationship Id="rId5" Type="http://schemas.openxmlformats.org/officeDocument/2006/relationships/image" Target="../media/image32.jpeg"/><Relationship Id="rId6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42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910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-16606" y="0"/>
            <a:ext cx="4578578" cy="6858000"/>
          </a:xfrm>
          <a:prstGeom prst="rect">
            <a:avLst/>
          </a:prstGeom>
          <a:solidFill>
            <a:srgbClr val="65C3C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61542" y="2406642"/>
            <a:ext cx="3622281" cy="1223692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</a:rPr>
              <a:t>¿</a:t>
            </a:r>
            <a:r>
              <a:rPr lang="es-ES" sz="3600" b="1" dirty="0" smtClean="0">
                <a:solidFill>
                  <a:schemeClr val="bg1"/>
                </a:solidFill>
              </a:rPr>
              <a:t>Quiénes somos?</a:t>
            </a:r>
            <a:endParaRPr lang="es-ES" sz="3600" b="1" dirty="0">
              <a:solidFill>
                <a:schemeClr val="bg1"/>
              </a:solidFill>
            </a:endParaRPr>
          </a:p>
        </p:txBody>
      </p:sp>
      <p:pic>
        <p:nvPicPr>
          <p:cNvPr id="6" name="Marcador de posición de imagen 5" descr="FreshenUp-0310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6" r="9486"/>
          <a:stretch>
            <a:fillRect/>
          </a:stretch>
        </p:blipFill>
        <p:spPr>
          <a:xfrm>
            <a:off x="4561971" y="0"/>
            <a:ext cx="4582029" cy="3759614"/>
          </a:xfrm>
        </p:spPr>
      </p:pic>
      <p:sp>
        <p:nvSpPr>
          <p:cNvPr id="2" name="Marcador de contenido 1"/>
          <p:cNvSpPr>
            <a:spLocks noGrp="1"/>
          </p:cNvSpPr>
          <p:nvPr>
            <p:ph type="body" sz="half" idx="2"/>
          </p:nvPr>
        </p:nvSpPr>
        <p:spPr>
          <a:xfrm>
            <a:off x="4749628" y="4098073"/>
            <a:ext cx="4206713" cy="24214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1800" dirty="0" err="1" smtClean="0"/>
              <a:t>Freshen</a:t>
            </a:r>
            <a:r>
              <a:rPr lang="es-ES" sz="1800" dirty="0"/>
              <a:t> </a:t>
            </a:r>
            <a:r>
              <a:rPr lang="es-ES" sz="1800" dirty="0" smtClean="0"/>
              <a:t>Up </a:t>
            </a:r>
            <a:r>
              <a:rPr lang="es-ES" sz="1800" dirty="0"/>
              <a:t>es una empresa pionera en el sector de limpieza </a:t>
            </a:r>
            <a:r>
              <a:rPr lang="es-ES" sz="1800" dirty="0" smtClean="0"/>
              <a:t>en seco y/o baja humedad para artículos del hogar, sector hotelero Y comercial. </a:t>
            </a:r>
          </a:p>
          <a:p>
            <a:pPr marL="0" indent="0">
              <a:buNone/>
            </a:pPr>
            <a:r>
              <a:rPr lang="es-ES" sz="1800" dirty="0" smtClean="0"/>
              <a:t>Nuestro servicio garantiza la técnica más adecuada de acuerdo al artículo a limpiar, los mejores equipos del mercado y productos </a:t>
            </a:r>
            <a:r>
              <a:rPr lang="es-ES" sz="1800" dirty="0"/>
              <a:t>ecológicamente seguros para ofrecer las mejores soluciones y calidad a nuestros clientes.</a:t>
            </a:r>
            <a:endParaRPr lang="es-ES_tradnl" sz="1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0948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4578578" cy="6858000"/>
          </a:xfrm>
          <a:prstGeom prst="rect">
            <a:avLst/>
          </a:prstGeom>
          <a:solidFill>
            <a:srgbClr val="65C3C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039391" y="2761278"/>
            <a:ext cx="2236662" cy="1325563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 smtClean="0">
                <a:solidFill>
                  <a:schemeClr val="bg1"/>
                </a:solidFill>
              </a:rPr>
              <a:t>Misión</a:t>
            </a:r>
            <a:endParaRPr lang="es-ES" sz="5400" b="1" dirty="0">
              <a:solidFill>
                <a:schemeClr val="bg1"/>
              </a:solidFill>
            </a:endParaRP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973282" y="2051633"/>
            <a:ext cx="3795747" cy="3021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dirty="0"/>
              <a:t>Lograr la satisfacción de nuestros clientes mediante la prestación de servicios integrales de limpieza </a:t>
            </a:r>
            <a:r>
              <a:rPr lang="es-ES_tradnl" dirty="0" smtClean="0"/>
              <a:t>en el sector hotelero, del hogar y comercial </a:t>
            </a:r>
            <a:r>
              <a:rPr lang="es-ES_tradnl" dirty="0"/>
              <a:t>de nuestro país estableciendo relaciones  de calidad que nos permitan el mejoramiento continuo del servicio ofrecido.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7974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0" y="0"/>
            <a:ext cx="4578578" cy="6858000"/>
          </a:xfrm>
          <a:prstGeom prst="rect">
            <a:avLst/>
          </a:prstGeom>
          <a:solidFill>
            <a:srgbClr val="65C3C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894343" y="2272899"/>
            <a:ext cx="3940471" cy="25556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_tradnl" dirty="0"/>
              <a:t>Posicionarnos como la mejor empresa prestadora de servicios integrales de </a:t>
            </a:r>
            <a:r>
              <a:rPr lang="es-ES_tradnl" dirty="0" smtClean="0"/>
              <a:t>limpieza de enseres y espacios interiores en los diferentes sectores, gracias </a:t>
            </a:r>
            <a:r>
              <a:rPr lang="es-ES_tradnl" dirty="0"/>
              <a:t>a nuestra orientación de servicio al cliente, atención personalizada y calidad de nuestros </a:t>
            </a:r>
            <a:r>
              <a:rPr lang="es-ES_tradnl" dirty="0" smtClean="0"/>
              <a:t>equipos, productos </a:t>
            </a:r>
            <a:r>
              <a:rPr lang="es-ES_tradnl" dirty="0"/>
              <a:t>y servicios.</a:t>
            </a:r>
          </a:p>
          <a:p>
            <a:endParaRPr lang="es-ES" dirty="0"/>
          </a:p>
        </p:txBody>
      </p:sp>
      <p:sp>
        <p:nvSpPr>
          <p:cNvPr id="7" name="Título 2"/>
          <p:cNvSpPr txBox="1">
            <a:spLocks/>
          </p:cNvSpPr>
          <p:nvPr/>
        </p:nvSpPr>
        <p:spPr>
          <a:xfrm>
            <a:off x="1170958" y="2723485"/>
            <a:ext cx="22366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5400" b="1" dirty="0" smtClean="0">
                <a:solidFill>
                  <a:schemeClr val="bg1"/>
                </a:solidFill>
              </a:rPr>
              <a:t>Visión</a:t>
            </a:r>
            <a:endParaRPr lang="es-E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334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4578578" cy="6858000"/>
          </a:xfrm>
          <a:prstGeom prst="rect">
            <a:avLst/>
          </a:prstGeom>
          <a:solidFill>
            <a:srgbClr val="65C3C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1547" y="2916400"/>
            <a:ext cx="3305503" cy="1030651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</a:rPr>
              <a:t>¿</a:t>
            </a:r>
            <a:r>
              <a:rPr lang="es-ES" sz="3200" b="1" dirty="0" smtClean="0">
                <a:solidFill>
                  <a:schemeClr val="bg1"/>
                </a:solidFill>
              </a:rPr>
              <a:t>Porqué  escoger nuestros servicios?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11" name="Marcador de texto 10"/>
          <p:cNvSpPr>
            <a:spLocks noGrp="1"/>
          </p:cNvSpPr>
          <p:nvPr>
            <p:ph type="body" sz="half" idx="2"/>
          </p:nvPr>
        </p:nvSpPr>
        <p:spPr>
          <a:xfrm>
            <a:off x="4828944" y="151305"/>
            <a:ext cx="4064689" cy="3407620"/>
          </a:xfrm>
        </p:spPr>
        <p:txBody>
          <a:bodyPr>
            <a:normAutofit fontScale="32500" lnSpcReduction="20000"/>
          </a:bodyPr>
          <a:lstStyle/>
          <a:p>
            <a:endParaRPr lang="es-ES" sz="4000" dirty="0" smtClean="0"/>
          </a:p>
          <a:p>
            <a:pPr>
              <a:buFont typeface="Wingdings" charset="2"/>
              <a:buChar char="ü"/>
            </a:pPr>
            <a:r>
              <a:rPr lang="es-ES" sz="4000" dirty="0" smtClean="0"/>
              <a:t>Tecnología de punta: Utilizamos equipos y productos de última generación.</a:t>
            </a:r>
          </a:p>
          <a:p>
            <a:pPr>
              <a:buFont typeface="Wingdings" charset="2"/>
              <a:buChar char="ü"/>
            </a:pPr>
            <a:endParaRPr lang="es-ES" sz="4000" dirty="0" smtClean="0"/>
          </a:p>
          <a:p>
            <a:pPr>
              <a:buFont typeface="Wingdings" charset="2"/>
              <a:buChar char="ü"/>
            </a:pPr>
            <a:r>
              <a:rPr lang="es-ES" sz="4000" dirty="0" smtClean="0"/>
              <a:t> Mano de obra calificada: Contamos con personal técnico y capacitado.</a:t>
            </a:r>
          </a:p>
          <a:p>
            <a:pPr>
              <a:buFont typeface="Wingdings" charset="2"/>
              <a:buChar char="ü"/>
            </a:pPr>
            <a:endParaRPr lang="es-ES" sz="4000" dirty="0" smtClean="0"/>
          </a:p>
          <a:p>
            <a:pPr>
              <a:buFont typeface="Wingdings" charset="2"/>
              <a:buChar char="ü"/>
            </a:pPr>
            <a:r>
              <a:rPr lang="es-ES" sz="4000" dirty="0" smtClean="0"/>
              <a:t>Flexibilidad en los horarios: Realizamos </a:t>
            </a:r>
            <a:r>
              <a:rPr lang="es-ES" sz="4000" dirty="0"/>
              <a:t>el servicio el día y la hora que a nuestros clientes le sea más </a:t>
            </a:r>
            <a:r>
              <a:rPr lang="es-ES" sz="4000" dirty="0" smtClean="0"/>
              <a:t>cómodo.</a:t>
            </a:r>
          </a:p>
          <a:p>
            <a:endParaRPr lang="es-ES" sz="4000" dirty="0" smtClean="0"/>
          </a:p>
          <a:p>
            <a:pPr>
              <a:buFont typeface="Wingdings" charset="2"/>
              <a:buChar char="ü"/>
            </a:pPr>
            <a:r>
              <a:rPr lang="es-ES" sz="4000" dirty="0" smtClean="0"/>
              <a:t>Servicio diferenciado: Nuestro servicio no se limita a lo ofrecido en el portafolio de servicios, escuchamos y ofrecemos soluciones a sus problemas específicos de limpieza.</a:t>
            </a:r>
          </a:p>
          <a:p>
            <a:pPr>
              <a:buFont typeface="Wingdings" charset="2"/>
              <a:buChar char="ü"/>
            </a:pPr>
            <a:endParaRPr lang="es-ES" sz="4000" dirty="0" smtClean="0"/>
          </a:p>
          <a:p>
            <a:pPr>
              <a:buFont typeface="Wingdings" charset="2"/>
              <a:buChar char="ü"/>
            </a:pPr>
            <a:r>
              <a:rPr lang="es-ES" sz="4000" dirty="0" smtClean="0"/>
              <a:t>Supervisión del servicio: El servicio prestado será supervisado para garantizar su completa satisfacción.</a:t>
            </a:r>
          </a:p>
          <a:p>
            <a:pPr marL="285750" indent="-285750">
              <a:buFont typeface="Wingdings" charset="2"/>
              <a:buChar char="ü"/>
            </a:pPr>
            <a:endParaRPr lang="es-ES" dirty="0" smtClean="0"/>
          </a:p>
        </p:txBody>
      </p:sp>
      <p:pic>
        <p:nvPicPr>
          <p:cNvPr id="3" name="Imagen 2" descr="FreshenUp-028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578" y="3822189"/>
            <a:ext cx="4565422" cy="303581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176164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-6578" y="-1"/>
            <a:ext cx="4578578" cy="6858000"/>
          </a:xfrm>
          <a:prstGeom prst="rect">
            <a:avLst/>
          </a:prstGeom>
          <a:solidFill>
            <a:srgbClr val="65C3C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366872" y="2947142"/>
            <a:ext cx="1831678" cy="963714"/>
          </a:xfrm>
        </p:spPr>
        <p:txBody>
          <a:bodyPr/>
          <a:lstStyle/>
          <a:p>
            <a:r>
              <a:rPr lang="es-ES" b="1" dirty="0" smtClean="0">
                <a:solidFill>
                  <a:schemeClr val="bg1"/>
                </a:solidFill>
              </a:rPr>
              <a:t>Servicios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887765" y="1123264"/>
            <a:ext cx="3927314" cy="4611471"/>
          </a:xfrm>
        </p:spPr>
        <p:txBody>
          <a:bodyPr>
            <a:normAutofit fontScale="92500"/>
          </a:bodyPr>
          <a:lstStyle/>
          <a:p>
            <a:r>
              <a:rPr lang="es-ES" dirty="0"/>
              <a:t>En </a:t>
            </a:r>
            <a:r>
              <a:rPr lang="es-ES" dirty="0" err="1"/>
              <a:t>Freshen</a:t>
            </a:r>
            <a:r>
              <a:rPr lang="es-ES" dirty="0"/>
              <a:t> Up ofrecemos frescura y limpieza en sus espacios. </a:t>
            </a:r>
            <a:r>
              <a:rPr lang="es-ES" dirty="0" smtClean="0"/>
              <a:t>Utilizamos </a:t>
            </a:r>
            <a:r>
              <a:rPr lang="es-ES" dirty="0"/>
              <a:t>la maquinaria más fiable del mercado y productos ecológicos que favorecen tanto a su salud como al medio ambiente. </a:t>
            </a:r>
            <a:endParaRPr lang="es-ES_tradnl" dirty="0"/>
          </a:p>
          <a:p>
            <a:pPr marL="0" indent="0">
              <a:buNone/>
            </a:pPr>
            <a:r>
              <a:rPr lang="es-ES" dirty="0"/>
              <a:t> </a:t>
            </a:r>
            <a:endParaRPr lang="es-ES_tradnl" dirty="0"/>
          </a:p>
          <a:p>
            <a:r>
              <a:rPr lang="es-ES" dirty="0"/>
              <a:t>Nuestro personal está ampliamente capacitado para desarrollar de la forma más efectiva y eficaz su trabajo en diferentes tareas de limpieza asegurando una técnica adecuada y proporcionando resultados de alta calidad en los siguientes servicios de acuerdo a sus necesidades y frecuencias:</a:t>
            </a:r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9975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4578578" cy="6858000"/>
          </a:xfrm>
          <a:prstGeom prst="rect">
            <a:avLst/>
          </a:prstGeom>
          <a:solidFill>
            <a:srgbClr val="65C3C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11284" y="2551047"/>
            <a:ext cx="3352800" cy="1252728"/>
          </a:xfrm>
        </p:spPr>
        <p:txBody>
          <a:bodyPr>
            <a:normAutofit/>
          </a:bodyPr>
          <a:lstStyle/>
          <a:p>
            <a:pPr lvl="0" algn="ctr"/>
            <a:r>
              <a:rPr lang="es-ES" b="1" dirty="0">
                <a:solidFill>
                  <a:schemeClr val="bg1"/>
                </a:solidFill>
              </a:rPr>
              <a:t> </a:t>
            </a:r>
            <a:r>
              <a:rPr lang="es-ES_tradnl" b="1" dirty="0">
                <a:solidFill>
                  <a:schemeClr val="bg1"/>
                </a:solidFill>
              </a:rPr>
              <a:t/>
            </a:r>
            <a:br>
              <a:rPr lang="es-ES_tradnl" b="1" dirty="0">
                <a:solidFill>
                  <a:schemeClr val="bg1"/>
                </a:solidFill>
              </a:rPr>
            </a:br>
            <a:r>
              <a:rPr lang="es-ES" b="1" dirty="0">
                <a:solidFill>
                  <a:schemeClr val="bg1"/>
                </a:solidFill>
              </a:rPr>
              <a:t>Lavado en seco  de </a:t>
            </a:r>
            <a:r>
              <a:rPr lang="es-ES" b="1" dirty="0" smtClean="0">
                <a:solidFill>
                  <a:schemeClr val="bg1"/>
                </a:solidFill>
              </a:rPr>
              <a:t>colchones y almohadas </a:t>
            </a:r>
            <a:endParaRPr lang="es-ES_tradnl" b="1" dirty="0">
              <a:solidFill>
                <a:schemeClr val="bg1"/>
              </a:solidFill>
            </a:endParaRPr>
          </a:p>
        </p:txBody>
      </p:sp>
      <p:pic>
        <p:nvPicPr>
          <p:cNvPr id="5" name="Marcador de contenido 4" descr="FreshenUp-0248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578" y="4492656"/>
            <a:ext cx="4565422" cy="2365343"/>
          </a:xfrm>
        </p:spPr>
      </p:pic>
      <p:sp>
        <p:nvSpPr>
          <p:cNvPr id="2" name="Marcador de contenido 1"/>
          <p:cNvSpPr>
            <a:spLocks noGrp="1"/>
          </p:cNvSpPr>
          <p:nvPr>
            <p:ph type="body" sz="half" idx="2"/>
          </p:nvPr>
        </p:nvSpPr>
        <p:spPr>
          <a:xfrm>
            <a:off x="4874606" y="929006"/>
            <a:ext cx="4019413" cy="262991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_tradnl" sz="1800" dirty="0"/>
          </a:p>
          <a:p>
            <a:pPr lvl="0"/>
            <a:r>
              <a:rPr lang="es-ES" sz="1800" dirty="0" smtClean="0"/>
              <a:t>Con la potencia de succión de nuestros equipos, eliminamos los ácaros de los colchones y almohadas de su hogar o negocio aspirando la fuente de alimentación de los mismos(las escamas de la piel), logrando una higiene perfecta para su lugar de descanso.</a:t>
            </a:r>
          </a:p>
          <a:p>
            <a:pPr lvl="0"/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870328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4578578" cy="6858000"/>
          </a:xfrm>
          <a:prstGeom prst="rect">
            <a:avLst/>
          </a:prstGeom>
          <a:solidFill>
            <a:srgbClr val="65C3C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76253" y="2576649"/>
            <a:ext cx="3026072" cy="1252728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Paneles de oficinas, sillas y muebles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3" name="Marcador de contenido 2" descr="sillas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322" y="3203013"/>
            <a:ext cx="3376422" cy="3376422"/>
          </a:xfrm>
        </p:spPr>
      </p:pic>
      <p:sp>
        <p:nvSpPr>
          <p:cNvPr id="7" name="Marcador de texto 6"/>
          <p:cNvSpPr>
            <a:spLocks noGrp="1"/>
          </p:cNvSpPr>
          <p:nvPr>
            <p:ph type="body" sz="half" idx="2"/>
          </p:nvPr>
        </p:nvSpPr>
        <p:spPr>
          <a:xfrm>
            <a:off x="4957684" y="837239"/>
            <a:ext cx="3749698" cy="2307244"/>
          </a:xfrm>
        </p:spPr>
        <p:txBody>
          <a:bodyPr>
            <a:normAutofit/>
          </a:bodyPr>
          <a:lstStyle/>
          <a:p>
            <a:r>
              <a:rPr lang="es-ES" sz="2000" dirty="0" smtClean="0"/>
              <a:t>Se </a:t>
            </a:r>
            <a:r>
              <a:rPr lang="es-ES" sz="2000" dirty="0"/>
              <a:t>limpia toda la la </a:t>
            </a:r>
            <a:r>
              <a:rPr lang="es-ES" sz="2000" dirty="0" smtClean="0"/>
              <a:t>silletería, muebles y paneles de oficina con la técnica más apropiada de manera eficiente y económica</a:t>
            </a:r>
            <a:r>
              <a:rPr lang="es-ES" sz="2000" dirty="0"/>
              <a:t>.</a:t>
            </a:r>
          </a:p>
          <a:p>
            <a:r>
              <a:rPr lang="es-ES" sz="2000" dirty="0"/>
              <a:t>Los asientos quedan como nuevos en poco tiempo.</a:t>
            </a:r>
          </a:p>
        </p:txBody>
      </p:sp>
    </p:spTree>
    <p:extLst>
      <p:ext uri="{BB962C8B-B14F-4D97-AF65-F5344CB8AC3E}">
        <p14:creationId xmlns:p14="http://schemas.microsoft.com/office/powerpoint/2010/main" val="1509021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4578578" cy="6858000"/>
          </a:xfrm>
          <a:prstGeom prst="rect">
            <a:avLst/>
          </a:prstGeom>
          <a:solidFill>
            <a:srgbClr val="65C3C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12889" y="2802636"/>
            <a:ext cx="3352800" cy="1252728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Aspirado y limpieza profunda de todo tipo de tapetes y alfombras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8" name="Marcador de contenido 7" descr="alfombra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533" y="2993180"/>
            <a:ext cx="2881690" cy="3602113"/>
          </a:xfrm>
        </p:spPr>
      </p:pic>
      <p:sp>
        <p:nvSpPr>
          <p:cNvPr id="2" name="Marcador de texto 1"/>
          <p:cNvSpPr>
            <a:spLocks noGrp="1"/>
          </p:cNvSpPr>
          <p:nvPr>
            <p:ph type="body" sz="half" idx="2"/>
          </p:nvPr>
        </p:nvSpPr>
        <p:spPr>
          <a:xfrm>
            <a:off x="4810622" y="695044"/>
            <a:ext cx="4111511" cy="1905001"/>
          </a:xfrm>
        </p:spPr>
        <p:txBody>
          <a:bodyPr>
            <a:normAutofit/>
          </a:bodyPr>
          <a:lstStyle/>
          <a:p>
            <a:r>
              <a:rPr lang="es-ES" sz="1600" dirty="0" smtClean="0"/>
              <a:t>Los tapetes y alfombras son los artículos más expuestos a la acumulación de polvo, suciedad o accidentes de mascotas.</a:t>
            </a:r>
          </a:p>
          <a:p>
            <a:r>
              <a:rPr lang="es-ES" sz="1600" dirty="0" smtClean="0"/>
              <a:t>En </a:t>
            </a:r>
            <a:r>
              <a:rPr lang="es-ES" sz="1600" dirty="0" err="1" smtClean="0"/>
              <a:t>Freshen</a:t>
            </a:r>
            <a:r>
              <a:rPr lang="es-ES" sz="1600" dirty="0" smtClean="0"/>
              <a:t> up nos encargamos de extraer el polvo a profundidad, eliminar manchas y malos olores de cualquier tipo de tapete con un tiempo de secado mínimo.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214695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1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1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1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4578578" cy="6858000"/>
          </a:xfrm>
          <a:prstGeom prst="rect">
            <a:avLst/>
          </a:prstGeom>
          <a:solidFill>
            <a:srgbClr val="65C3C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12889" y="2620090"/>
            <a:ext cx="3352800" cy="1252728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Cortinas delicadas, persianas y tipo panel 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7" name="Marcador de contenido 6" descr="FreshenUp-0205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578" y="3872818"/>
            <a:ext cx="4629150" cy="2985182"/>
          </a:xfrm>
        </p:spPr>
      </p:pic>
      <p:sp>
        <p:nvSpPr>
          <p:cNvPr id="2" name="Marcador de texto 1"/>
          <p:cNvSpPr>
            <a:spLocks noGrp="1"/>
          </p:cNvSpPr>
          <p:nvPr>
            <p:ph type="body" sz="half" idx="2"/>
          </p:nvPr>
        </p:nvSpPr>
        <p:spPr>
          <a:xfrm>
            <a:off x="4853278" y="550163"/>
            <a:ext cx="4027585" cy="2883771"/>
          </a:xfrm>
        </p:spPr>
        <p:txBody>
          <a:bodyPr>
            <a:noAutofit/>
          </a:bodyPr>
          <a:lstStyle/>
          <a:p>
            <a:r>
              <a:rPr lang="es-ES" sz="1800" dirty="0" smtClean="0"/>
              <a:t>Limpiamos sus cortinas y persianas con tecnología especializada (espuma seca y extracción) sin necesidad de descolgarlas o retirarlas de su hogar u oficina. </a:t>
            </a:r>
          </a:p>
          <a:p>
            <a:r>
              <a:rPr lang="es-ES" sz="1800" dirty="0" smtClean="0"/>
              <a:t>Garantizamos un trabajo libre de daños, deterioros o encogimiento de fibras.</a:t>
            </a:r>
          </a:p>
          <a:p>
            <a:r>
              <a:rPr lang="es-ES" sz="1800" dirty="0" smtClean="0"/>
              <a:t>Conserve sus cortinas como nuevas con el la limpieza profesional de </a:t>
            </a:r>
            <a:r>
              <a:rPr lang="es-ES" sz="1800" dirty="0" err="1" smtClean="0"/>
              <a:t>Freshen</a:t>
            </a:r>
            <a:r>
              <a:rPr lang="es-ES" sz="1800" dirty="0" smtClean="0"/>
              <a:t> Up.</a:t>
            </a:r>
          </a:p>
        </p:txBody>
      </p:sp>
    </p:spTree>
    <p:extLst>
      <p:ext uri="{BB962C8B-B14F-4D97-AF65-F5344CB8AC3E}">
        <p14:creationId xmlns:p14="http://schemas.microsoft.com/office/powerpoint/2010/main" val="3876203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4578578" cy="6858000"/>
          </a:xfrm>
          <a:prstGeom prst="rect">
            <a:avLst/>
          </a:prstGeom>
          <a:solidFill>
            <a:srgbClr val="65C3C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12889" y="2802636"/>
            <a:ext cx="3352800" cy="1252728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Limpieza de tapicería, y mobiliario de veleros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5" name="Marcador de contenido 4" descr="veleros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896" y="3081528"/>
            <a:ext cx="3313467" cy="3313467"/>
          </a:xfrm>
        </p:spPr>
      </p:pic>
      <p:sp>
        <p:nvSpPr>
          <p:cNvPr id="2" name="Marcador de texto 1"/>
          <p:cNvSpPr>
            <a:spLocks noGrp="1"/>
          </p:cNvSpPr>
          <p:nvPr>
            <p:ph type="body" sz="half" idx="2"/>
          </p:nvPr>
        </p:nvSpPr>
        <p:spPr>
          <a:xfrm>
            <a:off x="4914015" y="654553"/>
            <a:ext cx="3965416" cy="1905001"/>
          </a:xfrm>
        </p:spPr>
        <p:txBody>
          <a:bodyPr>
            <a:noAutofit/>
          </a:bodyPr>
          <a:lstStyle/>
          <a:p>
            <a:r>
              <a:rPr lang="es-ES_tradnl" sz="1600" dirty="0"/>
              <a:t>Los yates y veleros se ven frecuentemente afectados por la </a:t>
            </a:r>
            <a:r>
              <a:rPr lang="es-ES_tradnl" sz="1600" dirty="0" smtClean="0"/>
              <a:t>humedad causante de </a:t>
            </a:r>
            <a:r>
              <a:rPr lang="es-ES_tradnl" sz="1600" dirty="0"/>
              <a:t>moho, microorganismos y malos </a:t>
            </a:r>
            <a:r>
              <a:rPr lang="es-ES_tradnl" sz="1600" dirty="0" smtClean="0"/>
              <a:t>olores que resultan peligrosos </a:t>
            </a:r>
            <a:r>
              <a:rPr lang="es-ES_tradnl" sz="1600" dirty="0"/>
              <a:t>para la salud</a:t>
            </a:r>
            <a:r>
              <a:rPr lang="es-ES_tradnl" sz="1600" dirty="0" smtClean="0"/>
              <a:t>.</a:t>
            </a:r>
          </a:p>
          <a:p>
            <a:r>
              <a:rPr lang="es-ES_tradnl" sz="1600" dirty="0" smtClean="0"/>
              <a:t>En </a:t>
            </a:r>
            <a:r>
              <a:rPr lang="es-ES_tradnl" sz="1600" dirty="0" err="1" smtClean="0"/>
              <a:t>Freshen</a:t>
            </a:r>
            <a:r>
              <a:rPr lang="es-ES_tradnl" sz="1600" dirty="0" smtClean="0"/>
              <a:t> Up, eliminamos </a:t>
            </a:r>
            <a:r>
              <a:rPr lang="es-ES_tradnl" sz="1600" dirty="0"/>
              <a:t>por completo la </a:t>
            </a:r>
            <a:r>
              <a:rPr lang="es-ES_tradnl" sz="1600" dirty="0" smtClean="0"/>
              <a:t>tapicería interna y colchones de este tipo de embarcaciones, </a:t>
            </a:r>
            <a:r>
              <a:rPr lang="es-ES_tradnl" sz="1600" dirty="0"/>
              <a:t>desinfectando y desodorizando todas las </a:t>
            </a:r>
            <a:r>
              <a:rPr lang="es-ES_tradnl" sz="1600" dirty="0" smtClean="0"/>
              <a:t>superficies a tratar.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359701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0" y="0"/>
            <a:ext cx="3354993" cy="6858000"/>
          </a:xfrm>
          <a:prstGeom prst="rect">
            <a:avLst/>
          </a:prstGeom>
          <a:solidFill>
            <a:srgbClr val="65C3C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3067" y="2644124"/>
            <a:ext cx="2448858" cy="1325563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Servicios adicionales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6043807" y="905467"/>
            <a:ext cx="2003569" cy="639762"/>
          </a:xfrm>
        </p:spPr>
        <p:txBody>
          <a:bodyPr>
            <a:noAutofit/>
          </a:bodyPr>
          <a:lstStyle/>
          <a:p>
            <a:r>
              <a:rPr lang="es-ES" sz="1800" b="0" dirty="0" smtClean="0"/>
              <a:t>Lavado de tapicería de autos en tela o cuero.</a:t>
            </a:r>
            <a:endParaRPr lang="es-ES" sz="1800" b="0" dirty="0"/>
          </a:p>
        </p:txBody>
      </p:sp>
      <p:pic>
        <p:nvPicPr>
          <p:cNvPr id="11" name="Marcador de contenido 10" descr="auto.jpg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" b="2365"/>
          <a:stretch/>
        </p:blipFill>
        <p:spPr>
          <a:xfrm>
            <a:off x="3428645" y="133241"/>
            <a:ext cx="2396450" cy="2285172"/>
          </a:xfrm>
        </p:spPr>
      </p:pic>
      <p:sp>
        <p:nvSpPr>
          <p:cNvPr id="6" name="Marcador de texto 5"/>
          <p:cNvSpPr>
            <a:spLocks noGrp="1"/>
          </p:cNvSpPr>
          <p:nvPr>
            <p:ph type="body" sz="quarter" idx="3"/>
          </p:nvPr>
        </p:nvSpPr>
        <p:spPr>
          <a:xfrm>
            <a:off x="6052740" y="3124452"/>
            <a:ext cx="2292033" cy="1066000"/>
          </a:xfrm>
        </p:spPr>
        <p:txBody>
          <a:bodyPr>
            <a:noAutofit/>
          </a:bodyPr>
          <a:lstStyle/>
          <a:p>
            <a:r>
              <a:rPr lang="es-ES" sz="1800" b="0" dirty="0" smtClean="0"/>
              <a:t>Limpieza de carteras en tela o cuero con  protección y/o hidratación.</a:t>
            </a:r>
            <a:endParaRPr lang="es-ES" sz="1800" b="0" dirty="0"/>
          </a:p>
        </p:txBody>
      </p:sp>
      <p:pic>
        <p:nvPicPr>
          <p:cNvPr id="8" name="Marcador de contenido 7" descr="Freshen Up-0090.jpg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2" b="14722"/>
          <a:stretch>
            <a:fillRect/>
          </a:stretch>
        </p:blipFill>
        <p:spPr>
          <a:xfrm>
            <a:off x="3428645" y="5030051"/>
            <a:ext cx="2396450" cy="1691076"/>
          </a:xfrm>
          <a:prstGeom prst="rect">
            <a:avLst/>
          </a:prstGeom>
          <a:ln>
            <a:noFill/>
          </a:ln>
          <a:effectLst>
            <a:reflection blurRad="12700" endPos="0" dist="5000" dir="5400000" sy="-100000" algn="bl" rotWithShape="0"/>
          </a:effectLst>
        </p:spPr>
      </p:pic>
      <p:sp>
        <p:nvSpPr>
          <p:cNvPr id="10" name="Rectángulo 9"/>
          <p:cNvSpPr/>
          <p:nvPr/>
        </p:nvSpPr>
        <p:spPr>
          <a:xfrm rot="1770487">
            <a:off x="4414728" y="5959572"/>
            <a:ext cx="595888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RightUp"/>
              <a:lightRig rig="threePt" dir="t"/>
            </a:scene3d>
          </a:bodyPr>
          <a:lstStyle/>
          <a:p>
            <a:pPr algn="ctr"/>
            <a:r>
              <a:rPr lang="es-ES_tradnl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 mucho más!!</a:t>
            </a:r>
            <a:endParaRPr lang="es-ES_tradnl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" name="Imagen 12" descr="carter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645" y="2546817"/>
            <a:ext cx="2396450" cy="239645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6043807" y="5315599"/>
            <a:ext cx="25433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Empaque al vacío de</a:t>
            </a:r>
          </a:p>
          <a:p>
            <a:r>
              <a:rPr lang="es-ES" dirty="0" smtClean="0"/>
              <a:t> almohadas y edredones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1484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0" y="0"/>
            <a:ext cx="3354993" cy="6858000"/>
          </a:xfrm>
          <a:prstGeom prst="rect">
            <a:avLst/>
          </a:prstGeom>
          <a:solidFill>
            <a:srgbClr val="65C3C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3067" y="2644124"/>
            <a:ext cx="244885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Algunos de nuestros </a:t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>Clientes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9" name="Marcador de contenido 8" descr="verona.jpeg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" b="2594"/>
          <a:stretch>
            <a:fillRect/>
          </a:stretch>
        </p:blipFill>
        <p:spPr>
          <a:xfrm>
            <a:off x="7846816" y="759735"/>
            <a:ext cx="750460" cy="711526"/>
          </a:xfrm>
        </p:spPr>
      </p:pic>
      <p:pic>
        <p:nvPicPr>
          <p:cNvPr id="12" name="Imagen 11" descr="JUAN DEL MA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20" y="551902"/>
            <a:ext cx="1813546" cy="1022840"/>
          </a:xfrm>
          <a:prstGeom prst="rect">
            <a:avLst/>
          </a:prstGeom>
        </p:spPr>
      </p:pic>
      <p:pic>
        <p:nvPicPr>
          <p:cNvPr id="16" name="Imagen 15" descr="charleston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566" y="1771090"/>
            <a:ext cx="1283874" cy="873034"/>
          </a:xfrm>
          <a:prstGeom prst="rect">
            <a:avLst/>
          </a:prstGeom>
        </p:spPr>
      </p:pic>
      <p:pic>
        <p:nvPicPr>
          <p:cNvPr id="17" name="Imagen 16" descr="SPEC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697" y="759735"/>
            <a:ext cx="1454823" cy="803366"/>
          </a:xfrm>
          <a:prstGeom prst="rect">
            <a:avLst/>
          </a:prstGeom>
        </p:spPr>
      </p:pic>
      <p:pic>
        <p:nvPicPr>
          <p:cNvPr id="18" name="Imagen 17" descr="carlo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670" y="1906424"/>
            <a:ext cx="737700" cy="737700"/>
          </a:xfrm>
          <a:prstGeom prst="rect">
            <a:avLst/>
          </a:prstGeom>
        </p:spPr>
      </p:pic>
      <p:pic>
        <p:nvPicPr>
          <p:cNvPr id="19" name="Imagen 18" descr="diana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445" y="1867370"/>
            <a:ext cx="1194741" cy="1194741"/>
          </a:xfrm>
          <a:prstGeom prst="rect">
            <a:avLst/>
          </a:prstGeom>
        </p:spPr>
      </p:pic>
      <p:pic>
        <p:nvPicPr>
          <p:cNvPr id="20" name="Imagen 19" descr="logo-el-hotel (1)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697" y="3349037"/>
            <a:ext cx="825500" cy="825500"/>
          </a:xfrm>
          <a:prstGeom prst="rect">
            <a:avLst/>
          </a:prstGeom>
        </p:spPr>
      </p:pic>
      <p:pic>
        <p:nvPicPr>
          <p:cNvPr id="21" name="Imagen 20" descr="todomar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950" y="4111745"/>
            <a:ext cx="1651941" cy="273284"/>
          </a:xfrm>
          <a:prstGeom prst="rect">
            <a:avLst/>
          </a:prstGeom>
        </p:spPr>
      </p:pic>
      <p:pic>
        <p:nvPicPr>
          <p:cNvPr id="22" name="Imagen 21" descr="corplas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819" y="3541651"/>
            <a:ext cx="1144996" cy="428036"/>
          </a:xfrm>
          <a:prstGeom prst="rect">
            <a:avLst/>
          </a:prstGeom>
        </p:spPr>
      </p:pic>
      <p:pic>
        <p:nvPicPr>
          <p:cNvPr id="23" name="Imagen 22" descr="tecnimar.jpe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158" y="3349037"/>
            <a:ext cx="1034028" cy="713972"/>
          </a:xfrm>
          <a:prstGeom prst="rect">
            <a:avLst/>
          </a:prstGeom>
        </p:spPr>
      </p:pic>
      <p:pic>
        <p:nvPicPr>
          <p:cNvPr id="24" name="Imagen 23" descr="bohemia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075" y="4445521"/>
            <a:ext cx="822111" cy="893599"/>
          </a:xfrm>
          <a:prstGeom prst="rect">
            <a:avLst/>
          </a:prstGeom>
        </p:spPr>
      </p:pic>
      <p:pic>
        <p:nvPicPr>
          <p:cNvPr id="25" name="Imagen 24" descr="El-Marques-Boutique-Hotel-in-Cartagena-Colombia.jpg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89" b="16564"/>
          <a:stretch/>
        </p:blipFill>
        <p:spPr>
          <a:xfrm>
            <a:off x="6112569" y="4619037"/>
            <a:ext cx="955581" cy="818445"/>
          </a:xfrm>
          <a:prstGeom prst="rect">
            <a:avLst/>
          </a:prstGeom>
        </p:spPr>
      </p:pic>
      <p:pic>
        <p:nvPicPr>
          <p:cNvPr id="26" name="Imagen 25" descr="cli_dermatosphera.jpg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" t="27969" r="5138" b="25150"/>
          <a:stretch/>
        </p:blipFill>
        <p:spPr>
          <a:xfrm>
            <a:off x="3857633" y="4619037"/>
            <a:ext cx="1580446" cy="547983"/>
          </a:xfrm>
          <a:prstGeom prst="rect">
            <a:avLst/>
          </a:prstGeom>
        </p:spPr>
      </p:pic>
      <p:pic>
        <p:nvPicPr>
          <p:cNvPr id="27" name="Imagen 26" descr="cojowa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809" y="2819165"/>
            <a:ext cx="1605082" cy="48589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10157" y="5648178"/>
            <a:ext cx="1142357" cy="7139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17"/>
          <a:srcRect l="3353" t="37383" r="13414" b="39676"/>
          <a:stretch/>
        </p:blipFill>
        <p:spPr>
          <a:xfrm>
            <a:off x="5438079" y="2634928"/>
            <a:ext cx="1549895" cy="42718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18"/>
          <a:srcRect t="28880" b="27590"/>
          <a:stretch/>
        </p:blipFill>
        <p:spPr>
          <a:xfrm>
            <a:off x="5749146" y="5787329"/>
            <a:ext cx="1064294" cy="463278"/>
          </a:xfrm>
          <a:prstGeom prst="rect">
            <a:avLst/>
          </a:prstGeom>
        </p:spPr>
      </p:pic>
      <p:pic>
        <p:nvPicPr>
          <p:cNvPr id="6" name="Imagen 5" descr="mar de cristal.JPG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" t="7930" r="51515" b="2211"/>
          <a:stretch/>
        </p:blipFill>
        <p:spPr>
          <a:xfrm>
            <a:off x="4340872" y="5646285"/>
            <a:ext cx="671125" cy="71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88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ES" dirty="0" smtClean="0"/>
              <a:t>Manga</a:t>
            </a:r>
            <a:r>
              <a:rPr lang="es-ES" dirty="0"/>
              <a:t> </a:t>
            </a:r>
            <a:r>
              <a:rPr lang="es-ES" dirty="0" err="1" smtClean="0"/>
              <a:t>Av</a:t>
            </a:r>
            <a:r>
              <a:rPr lang="es-ES" dirty="0" smtClean="0"/>
              <a:t> Miramar 20-277 Ed </a:t>
            </a:r>
            <a:r>
              <a:rPr lang="es-ES" dirty="0" err="1" smtClean="0"/>
              <a:t>Regatta</a:t>
            </a:r>
            <a:endParaRPr lang="es-ES" dirty="0" smtClean="0"/>
          </a:p>
          <a:p>
            <a:r>
              <a:rPr lang="es-ES" sz="2000" dirty="0" smtClean="0"/>
              <a:t>Cartagena-</a:t>
            </a:r>
            <a:r>
              <a:rPr lang="es-ES" dirty="0"/>
              <a:t>C</a:t>
            </a:r>
            <a:r>
              <a:rPr lang="es-ES" sz="2000" dirty="0" smtClean="0"/>
              <a:t>olombia</a:t>
            </a:r>
          </a:p>
          <a:p>
            <a:r>
              <a:rPr lang="es-ES" sz="2000" dirty="0" smtClean="0"/>
              <a:t>  3103635238</a:t>
            </a:r>
          </a:p>
          <a:p>
            <a:r>
              <a:rPr lang="es-ES" dirty="0" err="1" smtClean="0"/>
              <a:t>www.freshenupcolombia.com</a:t>
            </a:r>
            <a:endParaRPr lang="es-ES" sz="2000" dirty="0" smtClean="0"/>
          </a:p>
          <a:p>
            <a:r>
              <a:rPr lang="es-ES" sz="2000" dirty="0" smtClean="0">
                <a:hlinkClick r:id="rId3"/>
              </a:rPr>
              <a:t>freshenupcolombia@hotmail.com</a:t>
            </a:r>
            <a:endParaRPr lang="es-ES" sz="2000" dirty="0" smtClean="0"/>
          </a:p>
          <a:p>
            <a:endParaRPr lang="es-ES" dirty="0" smtClean="0"/>
          </a:p>
          <a:p>
            <a:r>
              <a:rPr lang="es-ES" dirty="0" err="1" smtClean="0"/>
              <a:t>Freshen</a:t>
            </a:r>
            <a:r>
              <a:rPr lang="es-ES" dirty="0" smtClean="0"/>
              <a:t> Up S.A.S/                   </a:t>
            </a:r>
            <a:r>
              <a:rPr lang="es-ES" dirty="0" err="1" smtClean="0"/>
              <a:t>Freshen</a:t>
            </a:r>
            <a:r>
              <a:rPr lang="es-ES" dirty="0" smtClean="0"/>
              <a:t> Up Colombia</a:t>
            </a:r>
          </a:p>
          <a:p>
            <a:endParaRPr lang="es-ES" sz="2000" dirty="0" smtClean="0"/>
          </a:p>
          <a:p>
            <a:endParaRPr lang="es-ES" sz="2000" dirty="0" smtClean="0"/>
          </a:p>
        </p:txBody>
      </p:sp>
      <p:pic>
        <p:nvPicPr>
          <p:cNvPr id="3" name="Imagen 2" descr="faceboo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508" y="4888236"/>
            <a:ext cx="321833" cy="321833"/>
          </a:xfrm>
          <a:prstGeom prst="rect">
            <a:avLst/>
          </a:prstGeom>
        </p:spPr>
      </p:pic>
      <p:pic>
        <p:nvPicPr>
          <p:cNvPr id="5" name="Imagen 4" descr="Instagram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2" t="21561" r="32489" b="21814"/>
          <a:stretch/>
        </p:blipFill>
        <p:spPr>
          <a:xfrm>
            <a:off x="4424305" y="4921198"/>
            <a:ext cx="266160" cy="25590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97" b="32950"/>
          <a:stretch/>
        </p:blipFill>
        <p:spPr>
          <a:xfrm>
            <a:off x="1675245" y="1243321"/>
            <a:ext cx="6030439" cy="189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68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2088</TotalTime>
  <Words>583</Words>
  <Application>Microsoft Macintosh PowerPoint</Application>
  <PresentationFormat>Presentación en pantalla (4:3)</PresentationFormat>
  <Paragraphs>52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¿Quiénes somos?</vt:lpstr>
      <vt:lpstr>Misión</vt:lpstr>
      <vt:lpstr>Presentación de PowerPoint</vt:lpstr>
      <vt:lpstr>¿Porqué  escoger nuestros servicios?</vt:lpstr>
      <vt:lpstr>Servicios</vt:lpstr>
      <vt:lpstr>  Lavado en seco  de colchones y almohadas </vt:lpstr>
      <vt:lpstr>Paneles de oficinas, sillas y muebles</vt:lpstr>
      <vt:lpstr>Aspirado y limpieza profunda de todo tipo de tapetes y alfombras</vt:lpstr>
      <vt:lpstr>Cortinas delicadas, persianas y tipo panel </vt:lpstr>
      <vt:lpstr>Limpieza de tapicería, y mobiliario de veleros</vt:lpstr>
      <vt:lpstr>Servicios adicionales</vt:lpstr>
      <vt:lpstr>Algunos de nuestros  Clientes</vt:lpstr>
      <vt:lpstr>Presentación de PowerPoint</vt:lpstr>
    </vt:vector>
  </TitlesOfParts>
  <Company>YD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Yulima Diaz</dc:creator>
  <cp:lastModifiedBy>Yulima Diaz</cp:lastModifiedBy>
  <cp:revision>89</cp:revision>
  <dcterms:created xsi:type="dcterms:W3CDTF">2015-08-06T22:38:57Z</dcterms:created>
  <dcterms:modified xsi:type="dcterms:W3CDTF">2018-06-26T12:57:17Z</dcterms:modified>
</cp:coreProperties>
</file>